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4" r:id="rId10"/>
    <p:sldId id="291" r:id="rId11"/>
    <p:sldId id="283" r:id="rId12"/>
    <p:sldId id="285" r:id="rId13"/>
    <p:sldId id="286" r:id="rId14"/>
    <p:sldId id="293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3"/>
    <p:restoredTop sz="94637"/>
  </p:normalViewPr>
  <p:slideViewPr>
    <p:cSldViewPr snapToGrid="0" snapToObjects="1">
      <p:cViewPr varScale="1">
        <p:scale>
          <a:sx n="69" d="100"/>
          <a:sy n="69" d="100"/>
        </p:scale>
        <p:origin x="22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3709-51FB-406D-9CF9-454EF9C1D7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83AFC19-1340-4CF9-93C9-CEBF30EEBC6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Presidential candidacy is Tweet-predictable</a:t>
          </a:r>
        </a:p>
      </dgm:t>
    </dgm:pt>
    <dgm:pt modelId="{2F9EC815-8567-41B4-A720-EAAB7B38C7B1}" type="parTrans" cxnId="{230A2AA7-D4DF-4E5C-BAEA-043879E65BAF}">
      <dgm:prSet/>
      <dgm:spPr/>
      <dgm:t>
        <a:bodyPr/>
        <a:lstStyle/>
        <a:p>
          <a:endParaRPr lang="en-US"/>
        </a:p>
      </dgm:t>
    </dgm:pt>
    <dgm:pt modelId="{307F9E0A-36A2-470F-847A-DDEF494D0388}" type="sibTrans" cxnId="{230A2AA7-D4DF-4E5C-BAEA-043879E65BAF}">
      <dgm:prSet/>
      <dgm:spPr/>
      <dgm:t>
        <a:bodyPr/>
        <a:lstStyle/>
        <a:p>
          <a:endParaRPr lang="en-US"/>
        </a:p>
      </dgm:t>
    </dgm:pt>
    <dgm:pt modelId="{DF3FB00B-5A8E-40C3-AB21-9A8C4312E216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People aren’t born Tweeting like a candidate</a:t>
          </a:r>
        </a:p>
      </dgm:t>
    </dgm:pt>
    <dgm:pt modelId="{3B481A77-4948-4F7E-883C-3400051E831D}" type="parTrans" cxnId="{9D1F0EC6-2571-44A4-BF67-5B1B3E632992}">
      <dgm:prSet/>
      <dgm:spPr/>
      <dgm:t>
        <a:bodyPr/>
        <a:lstStyle/>
        <a:p>
          <a:endParaRPr lang="en-US"/>
        </a:p>
      </dgm:t>
    </dgm:pt>
    <dgm:pt modelId="{F62CC61D-BE5C-463B-B274-002BFFABA42F}" type="sibTrans" cxnId="{9D1F0EC6-2571-44A4-BF67-5B1B3E632992}">
      <dgm:prSet/>
      <dgm:spPr/>
      <dgm:t>
        <a:bodyPr/>
        <a:lstStyle/>
        <a:p>
          <a:endParaRPr lang="en-US"/>
        </a:p>
      </dgm:t>
    </dgm:pt>
    <dgm:pt modelId="{9B339D4A-7337-4575-958F-6A8ADC0DFDB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Candidates speak more about the current President</a:t>
          </a:r>
        </a:p>
      </dgm:t>
    </dgm:pt>
    <dgm:pt modelId="{01BEA034-555C-4ACB-998D-DAF73D81EDE1}" type="parTrans" cxnId="{1423CF67-D65D-40C0-9C8D-1686D348D6A4}">
      <dgm:prSet/>
      <dgm:spPr/>
      <dgm:t>
        <a:bodyPr/>
        <a:lstStyle/>
        <a:p>
          <a:endParaRPr lang="en-US"/>
        </a:p>
      </dgm:t>
    </dgm:pt>
    <dgm:pt modelId="{D1E6FE1A-6BBF-4375-88D6-3F2936ABD496}" type="sibTrans" cxnId="{1423CF67-D65D-40C0-9C8D-1686D348D6A4}">
      <dgm:prSet/>
      <dgm:spPr/>
      <dgm:t>
        <a:bodyPr/>
        <a:lstStyle/>
        <a:p>
          <a:endParaRPr lang="en-US"/>
        </a:p>
      </dgm:t>
    </dgm:pt>
    <dgm:pt modelId="{1B43EABC-AC3D-48A9-849E-AF5A4CE40F27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Potential improvements from utilizing non-Tweet data</a:t>
          </a:r>
        </a:p>
      </dgm:t>
    </dgm:pt>
    <dgm:pt modelId="{3796A474-A8A6-4451-9DF2-E22221E05231}" type="parTrans" cxnId="{097F0046-7EF9-488A-940D-4A31CCE95D8F}">
      <dgm:prSet/>
      <dgm:spPr/>
      <dgm:t>
        <a:bodyPr/>
        <a:lstStyle/>
        <a:p>
          <a:endParaRPr lang="en-US"/>
        </a:p>
      </dgm:t>
    </dgm:pt>
    <dgm:pt modelId="{E8658C29-D0BE-43C6-87DF-52C8D0BDF2E9}" type="sibTrans" cxnId="{097F0046-7EF9-488A-940D-4A31CCE95D8F}">
      <dgm:prSet/>
      <dgm:spPr/>
      <dgm:t>
        <a:bodyPr/>
        <a:lstStyle/>
        <a:p>
          <a:endParaRPr lang="en-US"/>
        </a:p>
      </dgm:t>
    </dgm:pt>
    <dgm:pt modelId="{7EDE82B0-FF6F-4E6D-91EC-E8B74555B37C}" type="pres">
      <dgm:prSet presAssocID="{C22F3709-51FB-406D-9CF9-454EF9C1D715}" presName="root" presStyleCnt="0">
        <dgm:presLayoutVars>
          <dgm:dir/>
          <dgm:resizeHandles val="exact"/>
        </dgm:presLayoutVars>
      </dgm:prSet>
      <dgm:spPr/>
    </dgm:pt>
    <dgm:pt modelId="{24D88264-C429-4D7D-9CBA-595ECA7AF631}" type="pres">
      <dgm:prSet presAssocID="{183AFC19-1340-4CF9-93C9-CEBF30EEBC60}" presName="compNode" presStyleCnt="0"/>
      <dgm:spPr/>
    </dgm:pt>
    <dgm:pt modelId="{6D3FCE67-3FE0-4DDC-9B43-6C7D2E310304}" type="pres">
      <dgm:prSet presAssocID="{183AFC19-1340-4CF9-93C9-CEBF30EEBC60}" presName="iconBgRect" presStyleLbl="bgShp" presStyleIdx="0" presStyleCnt="4"/>
      <dgm:spPr>
        <a:noFill/>
        <a:ln w="19050">
          <a:noFill/>
        </a:ln>
      </dgm:spPr>
    </dgm:pt>
    <dgm:pt modelId="{FF5DC0A7-D052-4F17-8A3E-EAA7DD9C93E4}" type="pres">
      <dgm:prSet presAssocID="{183AFC19-1340-4CF9-93C9-CEBF30EEB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3F35B7-8444-4E59-9F3D-751F74899D21}" type="pres">
      <dgm:prSet presAssocID="{183AFC19-1340-4CF9-93C9-CEBF30EEBC60}" presName="spaceRect" presStyleCnt="0"/>
      <dgm:spPr/>
    </dgm:pt>
    <dgm:pt modelId="{59175C8C-9D7C-4C9F-A707-73C23924A1D6}" type="pres">
      <dgm:prSet presAssocID="{183AFC19-1340-4CF9-93C9-CEBF30EEBC60}" presName="textRect" presStyleLbl="revTx" presStyleIdx="0" presStyleCnt="4" custLinFactNeighborY="-39680">
        <dgm:presLayoutVars>
          <dgm:chMax val="1"/>
          <dgm:chPref val="1"/>
        </dgm:presLayoutVars>
      </dgm:prSet>
      <dgm:spPr/>
    </dgm:pt>
    <dgm:pt modelId="{D66A272B-1A65-4921-BB06-9FD889AC549F}" type="pres">
      <dgm:prSet presAssocID="{307F9E0A-36A2-470F-847A-DDEF494D0388}" presName="sibTrans" presStyleCnt="0"/>
      <dgm:spPr/>
    </dgm:pt>
    <dgm:pt modelId="{050193E9-210C-446F-B512-3D797457D196}" type="pres">
      <dgm:prSet presAssocID="{DF3FB00B-5A8E-40C3-AB21-9A8C4312E216}" presName="compNode" presStyleCnt="0"/>
      <dgm:spPr/>
    </dgm:pt>
    <dgm:pt modelId="{8D49103B-9F24-40DA-9CE4-31C030FC3008}" type="pres">
      <dgm:prSet presAssocID="{DF3FB00B-5A8E-40C3-AB21-9A8C4312E216}" presName="iconBgRect" presStyleLbl="bgShp" presStyleIdx="1" presStyleCnt="4"/>
      <dgm:spPr>
        <a:noFill/>
        <a:ln w="19050">
          <a:noFill/>
        </a:ln>
      </dgm:spPr>
    </dgm:pt>
    <dgm:pt modelId="{8D9514BE-77CF-4DF8-ADF1-EE2F54683E5C}" type="pres">
      <dgm:prSet presAssocID="{DF3FB00B-5A8E-40C3-AB21-9A8C4312E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F5772EC8-F8A4-4BA5-AF9B-61B5B1C2FBB0}" type="pres">
      <dgm:prSet presAssocID="{DF3FB00B-5A8E-40C3-AB21-9A8C4312E216}" presName="spaceRect" presStyleCnt="0"/>
      <dgm:spPr/>
    </dgm:pt>
    <dgm:pt modelId="{7DF26A66-DE38-462A-A3CF-4FB96FA244CB}" type="pres">
      <dgm:prSet presAssocID="{DF3FB00B-5A8E-40C3-AB21-9A8C4312E216}" presName="textRect" presStyleLbl="revTx" presStyleIdx="1" presStyleCnt="4" custLinFactNeighborY="-39680">
        <dgm:presLayoutVars>
          <dgm:chMax val="1"/>
          <dgm:chPref val="1"/>
        </dgm:presLayoutVars>
      </dgm:prSet>
      <dgm:spPr/>
    </dgm:pt>
    <dgm:pt modelId="{F7E8B81B-8BDB-4313-9B49-C10C312AEAF7}" type="pres">
      <dgm:prSet presAssocID="{F62CC61D-BE5C-463B-B274-002BFFABA42F}" presName="sibTrans" presStyleCnt="0"/>
      <dgm:spPr/>
    </dgm:pt>
    <dgm:pt modelId="{9131E7DF-5058-4711-B835-9013743B839D}" type="pres">
      <dgm:prSet presAssocID="{9B339D4A-7337-4575-958F-6A8ADC0DFDB9}" presName="compNode" presStyleCnt="0"/>
      <dgm:spPr/>
    </dgm:pt>
    <dgm:pt modelId="{BF39F5DF-C369-4BA3-9CF1-A02146C2FC37}" type="pres">
      <dgm:prSet presAssocID="{9B339D4A-7337-4575-958F-6A8ADC0DFDB9}" presName="iconBgRect" presStyleLbl="bgShp" presStyleIdx="2" presStyleCnt="4"/>
      <dgm:spPr>
        <a:noFill/>
        <a:ln w="19050">
          <a:noFill/>
        </a:ln>
      </dgm:spPr>
    </dgm:pt>
    <dgm:pt modelId="{A82EE56D-EBE4-427F-B186-9BE872185663}" type="pres">
      <dgm:prSet presAssocID="{9B339D4A-7337-4575-958F-6A8ADC0DFD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8EBE50D-7D2A-4D8C-9BC5-BA1BB5FD7893}" type="pres">
      <dgm:prSet presAssocID="{9B339D4A-7337-4575-958F-6A8ADC0DFDB9}" presName="spaceRect" presStyleCnt="0"/>
      <dgm:spPr/>
    </dgm:pt>
    <dgm:pt modelId="{CA368AC6-1F5B-4521-90DF-492EFB731C00}" type="pres">
      <dgm:prSet presAssocID="{9B339D4A-7337-4575-958F-6A8ADC0DFDB9}" presName="textRect" presStyleLbl="revTx" presStyleIdx="2" presStyleCnt="4" custLinFactNeighborY="-41665">
        <dgm:presLayoutVars>
          <dgm:chMax val="1"/>
          <dgm:chPref val="1"/>
        </dgm:presLayoutVars>
      </dgm:prSet>
      <dgm:spPr/>
    </dgm:pt>
    <dgm:pt modelId="{8AD177DC-737F-46E8-8505-8900EDB76654}" type="pres">
      <dgm:prSet presAssocID="{D1E6FE1A-6BBF-4375-88D6-3F2936ABD496}" presName="sibTrans" presStyleCnt="0"/>
      <dgm:spPr/>
    </dgm:pt>
    <dgm:pt modelId="{07BD72F1-4C93-4597-8783-970C922EE2F8}" type="pres">
      <dgm:prSet presAssocID="{1B43EABC-AC3D-48A9-849E-AF5A4CE40F27}" presName="compNode" presStyleCnt="0"/>
      <dgm:spPr/>
    </dgm:pt>
    <dgm:pt modelId="{92A318C1-E43A-4698-B26F-46627AD9529B}" type="pres">
      <dgm:prSet presAssocID="{1B43EABC-AC3D-48A9-849E-AF5A4CE40F27}" presName="iconBgRect" presStyleLbl="bgShp" presStyleIdx="3" presStyleCnt="4"/>
      <dgm:spPr>
        <a:noFill/>
        <a:ln w="19050">
          <a:noFill/>
        </a:ln>
      </dgm:spPr>
    </dgm:pt>
    <dgm:pt modelId="{7847991E-72C6-48A1-AEC1-8643FF18334C}" type="pres">
      <dgm:prSet presAssocID="{1B43EABC-AC3D-48A9-849E-AF5A4CE40F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5F99F4-4861-428F-ACF8-B4FC86C0B9E7}" type="pres">
      <dgm:prSet presAssocID="{1B43EABC-AC3D-48A9-849E-AF5A4CE40F27}" presName="spaceRect" presStyleCnt="0"/>
      <dgm:spPr/>
    </dgm:pt>
    <dgm:pt modelId="{B355208D-EEA8-49F5-89AF-934FEA20A983}" type="pres">
      <dgm:prSet presAssocID="{1B43EABC-AC3D-48A9-849E-AF5A4CE40F27}" presName="textRect" presStyleLbl="revTx" presStyleIdx="3" presStyleCnt="4" custLinFactNeighborY="-43650">
        <dgm:presLayoutVars>
          <dgm:chMax val="1"/>
          <dgm:chPref val="1"/>
        </dgm:presLayoutVars>
      </dgm:prSet>
      <dgm:spPr/>
    </dgm:pt>
  </dgm:ptLst>
  <dgm:cxnLst>
    <dgm:cxn modelId="{097F0046-7EF9-488A-940D-4A31CCE95D8F}" srcId="{C22F3709-51FB-406D-9CF9-454EF9C1D715}" destId="{1B43EABC-AC3D-48A9-849E-AF5A4CE40F27}" srcOrd="3" destOrd="0" parTransId="{3796A474-A8A6-4451-9DF2-E22221E05231}" sibTransId="{E8658C29-D0BE-43C6-87DF-52C8D0BDF2E9}"/>
    <dgm:cxn modelId="{75D66A49-D0F2-FE41-92B2-9C001FCB11F5}" type="presOf" srcId="{183AFC19-1340-4CF9-93C9-CEBF30EEBC60}" destId="{59175C8C-9D7C-4C9F-A707-73C23924A1D6}" srcOrd="0" destOrd="0" presId="urn:microsoft.com/office/officeart/2018/5/layout/IconCircleLabelList"/>
    <dgm:cxn modelId="{57345D54-43EF-104B-9B95-2D0C336AE0EE}" type="presOf" srcId="{DF3FB00B-5A8E-40C3-AB21-9A8C4312E216}" destId="{7DF26A66-DE38-462A-A3CF-4FB96FA244CB}" srcOrd="0" destOrd="0" presId="urn:microsoft.com/office/officeart/2018/5/layout/IconCircleLabelList"/>
    <dgm:cxn modelId="{90267358-5109-4848-8CF8-097E637A53E9}" type="presOf" srcId="{C22F3709-51FB-406D-9CF9-454EF9C1D715}" destId="{7EDE82B0-FF6F-4E6D-91EC-E8B74555B37C}" srcOrd="0" destOrd="0" presId="urn:microsoft.com/office/officeart/2018/5/layout/IconCircleLabelList"/>
    <dgm:cxn modelId="{1423CF67-D65D-40C0-9C8D-1686D348D6A4}" srcId="{C22F3709-51FB-406D-9CF9-454EF9C1D715}" destId="{9B339D4A-7337-4575-958F-6A8ADC0DFDB9}" srcOrd="2" destOrd="0" parTransId="{01BEA034-555C-4ACB-998D-DAF73D81EDE1}" sibTransId="{D1E6FE1A-6BBF-4375-88D6-3F2936ABD496}"/>
    <dgm:cxn modelId="{60583B74-B3D7-0C44-8696-80939AFD2234}" type="presOf" srcId="{1B43EABC-AC3D-48A9-849E-AF5A4CE40F27}" destId="{B355208D-EEA8-49F5-89AF-934FEA20A983}" srcOrd="0" destOrd="0" presId="urn:microsoft.com/office/officeart/2018/5/layout/IconCircleLabelList"/>
    <dgm:cxn modelId="{A605C990-EF1A-C348-A2F3-536FF84B1DDD}" type="presOf" srcId="{9B339D4A-7337-4575-958F-6A8ADC0DFDB9}" destId="{CA368AC6-1F5B-4521-90DF-492EFB731C00}" srcOrd="0" destOrd="0" presId="urn:microsoft.com/office/officeart/2018/5/layout/IconCircleLabelList"/>
    <dgm:cxn modelId="{230A2AA7-D4DF-4E5C-BAEA-043879E65BAF}" srcId="{C22F3709-51FB-406D-9CF9-454EF9C1D715}" destId="{183AFC19-1340-4CF9-93C9-CEBF30EEBC60}" srcOrd="0" destOrd="0" parTransId="{2F9EC815-8567-41B4-A720-EAAB7B38C7B1}" sibTransId="{307F9E0A-36A2-470F-847A-DDEF494D0388}"/>
    <dgm:cxn modelId="{9D1F0EC6-2571-44A4-BF67-5B1B3E632992}" srcId="{C22F3709-51FB-406D-9CF9-454EF9C1D715}" destId="{DF3FB00B-5A8E-40C3-AB21-9A8C4312E216}" srcOrd="1" destOrd="0" parTransId="{3B481A77-4948-4F7E-883C-3400051E831D}" sibTransId="{F62CC61D-BE5C-463B-B274-002BFFABA42F}"/>
    <dgm:cxn modelId="{C06EB498-23E4-4349-964B-E0FAD99F55F9}" type="presParOf" srcId="{7EDE82B0-FF6F-4E6D-91EC-E8B74555B37C}" destId="{24D88264-C429-4D7D-9CBA-595ECA7AF631}" srcOrd="0" destOrd="0" presId="urn:microsoft.com/office/officeart/2018/5/layout/IconCircleLabelList"/>
    <dgm:cxn modelId="{662DDACC-0F90-424A-ADAE-0EA24F686507}" type="presParOf" srcId="{24D88264-C429-4D7D-9CBA-595ECA7AF631}" destId="{6D3FCE67-3FE0-4DDC-9B43-6C7D2E310304}" srcOrd="0" destOrd="0" presId="urn:microsoft.com/office/officeart/2018/5/layout/IconCircleLabelList"/>
    <dgm:cxn modelId="{D184FE84-D917-E144-A4EC-AB5CB5F9A841}" type="presParOf" srcId="{24D88264-C429-4D7D-9CBA-595ECA7AF631}" destId="{FF5DC0A7-D052-4F17-8A3E-EAA7DD9C93E4}" srcOrd="1" destOrd="0" presId="urn:microsoft.com/office/officeart/2018/5/layout/IconCircleLabelList"/>
    <dgm:cxn modelId="{2CEB8B08-3C10-BD45-8E28-1FC11E6103D9}" type="presParOf" srcId="{24D88264-C429-4D7D-9CBA-595ECA7AF631}" destId="{593F35B7-8444-4E59-9F3D-751F74899D21}" srcOrd="2" destOrd="0" presId="urn:microsoft.com/office/officeart/2018/5/layout/IconCircleLabelList"/>
    <dgm:cxn modelId="{157ADC2C-851C-034C-82CB-217B980DC77E}" type="presParOf" srcId="{24D88264-C429-4D7D-9CBA-595ECA7AF631}" destId="{59175C8C-9D7C-4C9F-A707-73C23924A1D6}" srcOrd="3" destOrd="0" presId="urn:microsoft.com/office/officeart/2018/5/layout/IconCircleLabelList"/>
    <dgm:cxn modelId="{7F8D694A-7124-7A42-8812-F67652DEDCA5}" type="presParOf" srcId="{7EDE82B0-FF6F-4E6D-91EC-E8B74555B37C}" destId="{D66A272B-1A65-4921-BB06-9FD889AC549F}" srcOrd="1" destOrd="0" presId="urn:microsoft.com/office/officeart/2018/5/layout/IconCircleLabelList"/>
    <dgm:cxn modelId="{20A9CBA4-4E73-D84B-8C8B-45850EB66F3C}" type="presParOf" srcId="{7EDE82B0-FF6F-4E6D-91EC-E8B74555B37C}" destId="{050193E9-210C-446F-B512-3D797457D196}" srcOrd="2" destOrd="0" presId="urn:microsoft.com/office/officeart/2018/5/layout/IconCircleLabelList"/>
    <dgm:cxn modelId="{7AAAC66C-90E2-1F44-9C24-8C2E723FF11D}" type="presParOf" srcId="{050193E9-210C-446F-B512-3D797457D196}" destId="{8D49103B-9F24-40DA-9CE4-31C030FC3008}" srcOrd="0" destOrd="0" presId="urn:microsoft.com/office/officeart/2018/5/layout/IconCircleLabelList"/>
    <dgm:cxn modelId="{927B4FA2-CE5A-684B-BAD5-8BF1DBB28F0E}" type="presParOf" srcId="{050193E9-210C-446F-B512-3D797457D196}" destId="{8D9514BE-77CF-4DF8-ADF1-EE2F54683E5C}" srcOrd="1" destOrd="0" presId="urn:microsoft.com/office/officeart/2018/5/layout/IconCircleLabelList"/>
    <dgm:cxn modelId="{1F41AA30-1476-7141-81A5-DB2C2A0EA709}" type="presParOf" srcId="{050193E9-210C-446F-B512-3D797457D196}" destId="{F5772EC8-F8A4-4BA5-AF9B-61B5B1C2FBB0}" srcOrd="2" destOrd="0" presId="urn:microsoft.com/office/officeart/2018/5/layout/IconCircleLabelList"/>
    <dgm:cxn modelId="{2B75BD62-55D0-B64C-B02D-C073D53BFA59}" type="presParOf" srcId="{050193E9-210C-446F-B512-3D797457D196}" destId="{7DF26A66-DE38-462A-A3CF-4FB96FA244CB}" srcOrd="3" destOrd="0" presId="urn:microsoft.com/office/officeart/2018/5/layout/IconCircleLabelList"/>
    <dgm:cxn modelId="{A85FCA0C-C215-D341-BB42-FDA4F8EDD798}" type="presParOf" srcId="{7EDE82B0-FF6F-4E6D-91EC-E8B74555B37C}" destId="{F7E8B81B-8BDB-4313-9B49-C10C312AEAF7}" srcOrd="3" destOrd="0" presId="urn:microsoft.com/office/officeart/2018/5/layout/IconCircleLabelList"/>
    <dgm:cxn modelId="{047F6E79-4B74-F14A-A99B-06997EE1E422}" type="presParOf" srcId="{7EDE82B0-FF6F-4E6D-91EC-E8B74555B37C}" destId="{9131E7DF-5058-4711-B835-9013743B839D}" srcOrd="4" destOrd="0" presId="urn:microsoft.com/office/officeart/2018/5/layout/IconCircleLabelList"/>
    <dgm:cxn modelId="{EAD4884E-1B96-C248-A765-BC93721064C0}" type="presParOf" srcId="{9131E7DF-5058-4711-B835-9013743B839D}" destId="{BF39F5DF-C369-4BA3-9CF1-A02146C2FC37}" srcOrd="0" destOrd="0" presId="urn:microsoft.com/office/officeart/2018/5/layout/IconCircleLabelList"/>
    <dgm:cxn modelId="{DB68CF49-6303-9D40-9932-A43D02CDBAFF}" type="presParOf" srcId="{9131E7DF-5058-4711-B835-9013743B839D}" destId="{A82EE56D-EBE4-427F-B186-9BE872185663}" srcOrd="1" destOrd="0" presId="urn:microsoft.com/office/officeart/2018/5/layout/IconCircleLabelList"/>
    <dgm:cxn modelId="{4ADD81B5-9FC9-194A-BFBB-CC08AFC80216}" type="presParOf" srcId="{9131E7DF-5058-4711-B835-9013743B839D}" destId="{48EBE50D-7D2A-4D8C-9BC5-BA1BB5FD7893}" srcOrd="2" destOrd="0" presId="urn:microsoft.com/office/officeart/2018/5/layout/IconCircleLabelList"/>
    <dgm:cxn modelId="{A6085F27-4DE4-9B46-8306-C2889E3CBD97}" type="presParOf" srcId="{9131E7DF-5058-4711-B835-9013743B839D}" destId="{CA368AC6-1F5B-4521-90DF-492EFB731C00}" srcOrd="3" destOrd="0" presId="urn:microsoft.com/office/officeart/2018/5/layout/IconCircleLabelList"/>
    <dgm:cxn modelId="{11FA0798-8E7B-F549-90D2-68035AF3E48A}" type="presParOf" srcId="{7EDE82B0-FF6F-4E6D-91EC-E8B74555B37C}" destId="{8AD177DC-737F-46E8-8505-8900EDB76654}" srcOrd="5" destOrd="0" presId="urn:microsoft.com/office/officeart/2018/5/layout/IconCircleLabelList"/>
    <dgm:cxn modelId="{AF45CB31-AB83-6240-8E77-DF5DA0A952FE}" type="presParOf" srcId="{7EDE82B0-FF6F-4E6D-91EC-E8B74555B37C}" destId="{07BD72F1-4C93-4597-8783-970C922EE2F8}" srcOrd="6" destOrd="0" presId="urn:microsoft.com/office/officeart/2018/5/layout/IconCircleLabelList"/>
    <dgm:cxn modelId="{F872E21B-ADF5-264B-A298-B68665A8FC8A}" type="presParOf" srcId="{07BD72F1-4C93-4597-8783-970C922EE2F8}" destId="{92A318C1-E43A-4698-B26F-46627AD9529B}" srcOrd="0" destOrd="0" presId="urn:microsoft.com/office/officeart/2018/5/layout/IconCircleLabelList"/>
    <dgm:cxn modelId="{139686EC-E910-FF47-9426-3DB45E99D4EA}" type="presParOf" srcId="{07BD72F1-4C93-4597-8783-970C922EE2F8}" destId="{7847991E-72C6-48A1-AEC1-8643FF18334C}" srcOrd="1" destOrd="0" presId="urn:microsoft.com/office/officeart/2018/5/layout/IconCircleLabelList"/>
    <dgm:cxn modelId="{E609996D-F78B-A945-9A46-64C2D4D1136C}" type="presParOf" srcId="{07BD72F1-4C93-4597-8783-970C922EE2F8}" destId="{C75F99F4-4861-428F-ACF8-B4FC86C0B9E7}" srcOrd="2" destOrd="0" presId="urn:microsoft.com/office/officeart/2018/5/layout/IconCircleLabelList"/>
    <dgm:cxn modelId="{EA0E2289-8983-AE40-B8D7-28208C663231}" type="presParOf" srcId="{07BD72F1-4C93-4597-8783-970C922EE2F8}" destId="{B355208D-EEA8-49F5-89AF-934FEA20A9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FCE67-3FE0-4DDC-9B43-6C7D2E310304}">
      <dsp:nvSpPr>
        <dsp:cNvPr id="0" name=""/>
        <dsp:cNvSpPr/>
      </dsp:nvSpPr>
      <dsp:spPr>
        <a:xfrm>
          <a:off x="862601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DC0A7-D052-4F17-8A3E-EAA7DD9C93E4}">
      <dsp:nvSpPr>
        <dsp:cNvPr id="0" name=""/>
        <dsp:cNvSpPr/>
      </dsp:nvSpPr>
      <dsp:spPr>
        <a:xfrm>
          <a:off x="1130976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75C8C-9D7C-4C9F-A707-73C23924A1D6}">
      <dsp:nvSpPr>
        <dsp:cNvPr id="0" name=""/>
        <dsp:cNvSpPr/>
      </dsp:nvSpPr>
      <dsp:spPr>
        <a:xfrm>
          <a:off x="460038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Presidential candidacy is Tweet-predictable</a:t>
          </a:r>
        </a:p>
      </dsp:txBody>
      <dsp:txXfrm>
        <a:off x="460038" y="1446899"/>
        <a:ext cx="2064425" cy="720000"/>
      </dsp:txXfrm>
    </dsp:sp>
    <dsp:sp modelId="{8D49103B-9F24-40DA-9CE4-31C030FC3008}">
      <dsp:nvSpPr>
        <dsp:cNvPr id="0" name=""/>
        <dsp:cNvSpPr/>
      </dsp:nvSpPr>
      <dsp:spPr>
        <a:xfrm>
          <a:off x="32883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514BE-77CF-4DF8-ADF1-EE2F54683E5C}">
      <dsp:nvSpPr>
        <dsp:cNvPr id="0" name=""/>
        <dsp:cNvSpPr/>
      </dsp:nvSpPr>
      <dsp:spPr>
        <a:xfrm>
          <a:off x="35566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6A66-DE38-462A-A3CF-4FB96FA244CB}">
      <dsp:nvSpPr>
        <dsp:cNvPr id="0" name=""/>
        <dsp:cNvSpPr/>
      </dsp:nvSpPr>
      <dsp:spPr>
        <a:xfrm>
          <a:off x="2885737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People aren’t born Tweeting like a candidate</a:t>
          </a:r>
        </a:p>
      </dsp:txBody>
      <dsp:txXfrm>
        <a:off x="2885737" y="1446899"/>
        <a:ext cx="2064425" cy="720000"/>
      </dsp:txXfrm>
    </dsp:sp>
    <dsp:sp modelId="{BF39F5DF-C369-4BA3-9CF1-A02146C2FC37}">
      <dsp:nvSpPr>
        <dsp:cNvPr id="0" name=""/>
        <dsp:cNvSpPr/>
      </dsp:nvSpPr>
      <dsp:spPr>
        <a:xfrm>
          <a:off x="57140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EE56D-EBE4-427F-B186-9BE872185663}">
      <dsp:nvSpPr>
        <dsp:cNvPr id="0" name=""/>
        <dsp:cNvSpPr/>
      </dsp:nvSpPr>
      <dsp:spPr>
        <a:xfrm>
          <a:off x="59823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68AC6-1F5B-4521-90DF-492EFB731C00}">
      <dsp:nvSpPr>
        <dsp:cNvPr id="0" name=""/>
        <dsp:cNvSpPr/>
      </dsp:nvSpPr>
      <dsp:spPr>
        <a:xfrm>
          <a:off x="5311437" y="143260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Candidates speak more about the current President</a:t>
          </a:r>
        </a:p>
      </dsp:txBody>
      <dsp:txXfrm>
        <a:off x="5311437" y="1432607"/>
        <a:ext cx="2064425" cy="720000"/>
      </dsp:txXfrm>
    </dsp:sp>
    <dsp:sp modelId="{92A318C1-E43A-4698-B26F-46627AD9529B}">
      <dsp:nvSpPr>
        <dsp:cNvPr id="0" name=""/>
        <dsp:cNvSpPr/>
      </dsp:nvSpPr>
      <dsp:spPr>
        <a:xfrm>
          <a:off x="8139699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7991E-72C6-48A1-AEC1-8643FF18334C}">
      <dsp:nvSpPr>
        <dsp:cNvPr id="0" name=""/>
        <dsp:cNvSpPr/>
      </dsp:nvSpPr>
      <dsp:spPr>
        <a:xfrm>
          <a:off x="8408074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208D-EEA8-49F5-89AF-934FEA20A983}">
      <dsp:nvSpPr>
        <dsp:cNvPr id="0" name=""/>
        <dsp:cNvSpPr/>
      </dsp:nvSpPr>
      <dsp:spPr>
        <a:xfrm>
          <a:off x="7737136" y="1418315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Potential improvements from utilizing non-Tweet data</a:t>
          </a:r>
        </a:p>
      </dsp:txBody>
      <dsp:txXfrm>
        <a:off x="7737136" y="1418315"/>
        <a:ext cx="20644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25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65205" y="3429000"/>
            <a:ext cx="4206240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65205" y="346623"/>
            <a:ext cx="4206240" cy="297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89455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8012"/>
            <a:ext cx="4206240" cy="31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all tweets prior to 11/25/2019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92814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4654"/>
            <a:ext cx="4206240" cy="31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62151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Accuracy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  <a:p>
                      <a:pPr algn="ctr"/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Stemmer, </a:t>
                      </a:r>
                      <a:r>
                        <a:rPr lang="en-US" sz="1500" b="1" dirty="0" err="1"/>
                        <a:t>Stopwords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min_df</a:t>
                      </a:r>
                      <a:r>
                        <a:rPr lang="en-US" sz="1500" b="1" dirty="0"/>
                        <a:t>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4450"/>
            <a:ext cx="7729728" cy="1188720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90D570-1345-494D-9154-EA7C7DDF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977"/>
              </p:ext>
            </p:extLst>
          </p:nvPr>
        </p:nvGraphicFramePr>
        <p:xfrm>
          <a:off x="965200" y="2952752"/>
          <a:ext cx="10261600" cy="25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904" b="37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(19):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B3DA8-49DE-7547-8DF5-FFBC422AB049}"/>
              </a:ext>
            </a:extLst>
          </p:cNvPr>
          <p:cNvSpPr/>
          <p:nvPr/>
        </p:nvSpPr>
        <p:spPr>
          <a:xfrm>
            <a:off x="842138" y="3728853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i="1" dirty="0">
                <a:solidFill>
                  <a:schemeClr val="bg1"/>
                </a:solidFill>
              </a:rPr>
              <a:t>HillaryClinton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MartinOMalley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Lessig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GovMikeHuckabee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RandPaul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ScottWalker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Marcorubio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JimWebbUSA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Tedcruz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LindseyGrahamSC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01" b="5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EE60-1BE9-9242-AE68-B2BE9CFC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3062"/>
            <a:ext cx="7729728" cy="765119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pPr defTabSz="914400"/>
            <a:r>
              <a:rPr lang="en-US" dirty="0"/>
              <a:t>Tweeter Groups</a:t>
            </a:r>
          </a:p>
        </p:txBody>
      </p:sp>
      <p:pic>
        <p:nvPicPr>
          <p:cNvPr id="4" name="candidate_tweets.jpg" descr="candidate_tweets.jpg">
            <a:extLst>
              <a:ext uri="{FF2B5EF4-FFF2-40B4-BE49-F238E27FC236}">
                <a16:creationId xmlns:a16="http://schemas.microsoft.com/office/drawing/2014/main" id="{4A525327-AFFA-9A4E-80EF-942468C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00" t="14347" r="4283" b="8836"/>
          <a:stretch/>
        </p:blipFill>
        <p:spPr>
          <a:xfrm>
            <a:off x="1540050" y="649348"/>
            <a:ext cx="9111900" cy="5194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6DE71B6-DFAC-2742-9039-EDA253DA2F3B}"/>
              </a:ext>
            </a:extLst>
          </p:cNvPr>
          <p:cNvSpPr txBox="1">
            <a:spLocks/>
          </p:cNvSpPr>
          <p:nvPr/>
        </p:nvSpPr>
        <p:spPr bwMode="black">
          <a:xfrm>
            <a:off x="1528175" y="151694"/>
            <a:ext cx="9123774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32500" lnSpcReduction="2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Candidates				Non-candidates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36D818-8370-6949-99AF-5F07AFF6C337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-1317868" y="2997736"/>
            <a:ext cx="5206306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900" dirty="0"/>
              <a:t>No Tweets before 2018	Tweets before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D229E-1511-3447-ACEA-35718355B4F6}"/>
              </a:ext>
            </a:extLst>
          </p:cNvPr>
          <p:cNvCxnSpPr>
            <a:stCxn id="19" idx="2"/>
            <a:endCxn id="4" idx="3"/>
          </p:cNvCxnSpPr>
          <p:nvPr/>
        </p:nvCxnSpPr>
        <p:spPr>
          <a:xfrm>
            <a:off x="1528175" y="3240626"/>
            <a:ext cx="9123775" cy="5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206862-80D6-0741-B18A-6683FB84F109}"/>
              </a:ext>
            </a:extLst>
          </p:cNvPr>
          <p:cNvCxnSpPr>
            <a:cxnSpLocks/>
          </p:cNvCxnSpPr>
          <p:nvPr/>
        </p:nvCxnSpPr>
        <p:spPr>
          <a:xfrm>
            <a:off x="5890159" y="637473"/>
            <a:ext cx="0" cy="5194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528</Words>
  <Application>Microsoft Macintosh PowerPoint</Application>
  <PresentationFormat>Widescreen</PresentationFormat>
  <Paragraphs>198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Tweeter Groups</vt:lpstr>
      <vt:lpstr>Data Strategies</vt:lpstr>
      <vt:lpstr>Model 1</vt:lpstr>
      <vt:lpstr>Model 2</vt:lpstr>
      <vt:lpstr>Model 5</vt:lpstr>
      <vt:lpstr>PowerPoint Presentation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Lauren Paige Lawless</cp:lastModifiedBy>
  <cp:revision>2</cp:revision>
  <dcterms:created xsi:type="dcterms:W3CDTF">2020-06-03T00:04:27Z</dcterms:created>
  <dcterms:modified xsi:type="dcterms:W3CDTF">2020-06-03T00:22:34Z</dcterms:modified>
</cp:coreProperties>
</file>